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Libre Baskerville" panose="020B0604020202020204" charset="0"/>
      <p:regular r:id="rId20"/>
      <p:bold r:id="rId21"/>
      <p:italic r:id="rId22"/>
    </p:embeddedFont>
    <p:embeddedFont>
      <p:font typeface="Libre Baskerville Bold" panose="020B0604020202020204" charset="0"/>
      <p:regular r:id="rId23"/>
      <p:bold r:id="rId24"/>
    </p:embeddedFont>
    <p:embeddedFont>
      <p:font typeface="Montaser Arabic Ultra-Bold" panose="020B0604020202020204" charset="-78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94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 Henrique da Silva Goncalves" userId="e42271cc-0951-4891-9c95-60086e9e1547" providerId="ADAL" clId="{6C022CF8-C68F-450E-B96A-98EF5B6310BA}"/>
    <pc:docChg chg="undo modSld">
      <pc:chgData name="Gabriel Henrique da Silva Goncalves" userId="e42271cc-0951-4891-9c95-60086e9e1547" providerId="ADAL" clId="{6C022CF8-C68F-450E-B96A-98EF5B6310BA}" dt="2025-05-19T11:15:12.088" v="118" actId="20577"/>
      <pc:docMkLst>
        <pc:docMk/>
      </pc:docMkLst>
      <pc:sldChg chg="modSp">
        <pc:chgData name="Gabriel Henrique da Silva Goncalves" userId="e42271cc-0951-4891-9c95-60086e9e1547" providerId="ADAL" clId="{6C022CF8-C68F-450E-B96A-98EF5B6310BA}" dt="2025-05-19T11:10:09.437" v="36" actId="1076"/>
        <pc:sldMkLst>
          <pc:docMk/>
          <pc:sldMk cId="0" sldId="263"/>
        </pc:sldMkLst>
        <pc:spChg chg="mod">
          <ac:chgData name="Gabriel Henrique da Silva Goncalves" userId="e42271cc-0951-4891-9c95-60086e9e1547" providerId="ADAL" clId="{6C022CF8-C68F-450E-B96A-98EF5B6310BA}" dt="2025-05-19T11:10:09.437" v="36" actId="1076"/>
          <ac:spMkLst>
            <pc:docMk/>
            <pc:sldMk cId="0" sldId="263"/>
            <ac:spMk id="2" creationId="{00000000-0000-0000-0000-000000000000}"/>
          </ac:spMkLst>
        </pc:spChg>
      </pc:sldChg>
      <pc:sldChg chg="modSp">
        <pc:chgData name="Gabriel Henrique da Silva Goncalves" userId="e42271cc-0951-4891-9c95-60086e9e1547" providerId="ADAL" clId="{6C022CF8-C68F-450E-B96A-98EF5B6310BA}" dt="2025-05-19T11:15:12.088" v="118" actId="20577"/>
        <pc:sldMkLst>
          <pc:docMk/>
          <pc:sldMk cId="0" sldId="265"/>
        </pc:sldMkLst>
        <pc:spChg chg="mod">
          <ac:chgData name="Gabriel Henrique da Silva Goncalves" userId="e42271cc-0951-4891-9c95-60086e9e1547" providerId="ADAL" clId="{6C022CF8-C68F-450E-B96A-98EF5B6310BA}" dt="2025-05-19T11:15:12.088" v="118" actId="20577"/>
          <ac:spMkLst>
            <pc:docMk/>
            <pc:sldMk cId="0" sldId="265"/>
            <ac:spMk id="4" creationId="{00000000-0000-0000-0000-000000000000}"/>
          </ac:spMkLst>
        </pc:spChg>
      </pc:sldChg>
    </pc:docChg>
  </pc:docChgLst>
</pc:chgInfo>
</file>

<file path=ppt/media/image1.png>
</file>

<file path=ppt/media/image10.jpe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49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939197" y="1842191"/>
            <a:ext cx="5348803" cy="8444809"/>
            <a:chOff x="0" y="0"/>
            <a:chExt cx="7131737" cy="1125974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8900" r="28900"/>
            <a:stretch>
              <a:fillRect/>
            </a:stretch>
          </p:blipFill>
          <p:spPr>
            <a:xfrm>
              <a:off x="0" y="0"/>
              <a:ext cx="7131737" cy="11259745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1494226" y="1946966"/>
            <a:ext cx="9924511" cy="35409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282"/>
              </a:lnSpc>
            </a:pPr>
            <a:r>
              <a:rPr lang="en-US" sz="8594" b="1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Briefing</a:t>
            </a:r>
          </a:p>
          <a:p>
            <a:pPr algn="l">
              <a:lnSpc>
                <a:spcPts val="9282"/>
              </a:lnSpc>
            </a:pPr>
            <a:r>
              <a:rPr lang="en-US" sz="8594" b="1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Roger Guedes Personal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94226" y="8913114"/>
            <a:ext cx="4941835" cy="345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7"/>
              </a:lnSpc>
            </a:pPr>
            <a:r>
              <a:rPr lang="en-US" sz="21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Gabriel, Marcella, Mônica e Jennifer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94226" y="8468614"/>
            <a:ext cx="3237462" cy="345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7"/>
              </a:lnSpc>
            </a:pPr>
            <a:r>
              <a:rPr lang="en-US" sz="2100" b="1">
                <a:solidFill>
                  <a:srgbClr val="D86644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Apresentado por: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49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3121" y="1964455"/>
            <a:ext cx="5770148" cy="6358089"/>
            <a:chOff x="0" y="0"/>
            <a:chExt cx="7693531" cy="8477453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5967" r="15967"/>
            <a:stretch>
              <a:fillRect/>
            </a:stretch>
          </p:blipFill>
          <p:spPr>
            <a:xfrm>
              <a:off x="0" y="0"/>
              <a:ext cx="7693531" cy="8477453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7806945" y="1926355"/>
            <a:ext cx="9875062" cy="7089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0" lvl="1" indent="-291465" algn="l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Há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identidade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visual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definida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?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Em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aberto</a:t>
            </a:r>
            <a:endParaRPr lang="en-US" sz="2700" dirty="0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algn="l">
              <a:lnSpc>
                <a:spcPts val="3699"/>
              </a:lnSpc>
              <a:spcBef>
                <a:spcPct val="0"/>
              </a:spcBef>
            </a:pPr>
            <a:endParaRPr lang="en-US" sz="2700" dirty="0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582930" lvl="1" indent="-291465" algn="l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Cores,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logotipos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e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elementos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visuais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obrigatórios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?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Não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pode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ser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usado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a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cor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azul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,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será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usado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verde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ou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amarelo</a:t>
            </a:r>
            <a:endParaRPr lang="en-US" sz="2700" dirty="0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algn="l">
              <a:lnSpc>
                <a:spcPts val="3699"/>
              </a:lnSpc>
              <a:spcBef>
                <a:spcPct val="0"/>
              </a:spcBef>
            </a:pPr>
            <a:endParaRPr lang="en-US" sz="2700" dirty="0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582930" lvl="1" indent="-291465" algn="l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Responsividade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e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acessibilidade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devem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ser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consideradas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? Sim, o app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deve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atender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a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todos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os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públicos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(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incluindo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legendas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,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linguagem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de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sinais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) de forma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fácil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e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intuitiva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.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  <a:endParaRPr lang="en-US" sz="2700" dirty="0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582930" lvl="1" indent="-291465" algn="l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Edição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visual do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ângulo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do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movimento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no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vídeo</a:t>
            </a:r>
            <a:endParaRPr lang="en-US" sz="2700" dirty="0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algn="l">
              <a:lnSpc>
                <a:spcPts val="3699"/>
              </a:lnSpc>
              <a:spcBef>
                <a:spcPct val="0"/>
              </a:spcBef>
            </a:pPr>
            <a:endParaRPr lang="en-US" sz="2700" dirty="0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582930" lvl="1" indent="-291465" algn="l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Vídeo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da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execução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em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várias</a:t>
            </a:r>
            <a:r>
              <a:rPr lang="en-US" sz="2700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2700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posições</a:t>
            </a:r>
            <a:endParaRPr lang="en-US" sz="2700" dirty="0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algn="l">
              <a:lnSpc>
                <a:spcPts val="3699"/>
              </a:lnSpc>
              <a:spcBef>
                <a:spcPct val="0"/>
              </a:spcBef>
            </a:pPr>
            <a:endParaRPr lang="en-US" sz="2700" dirty="0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7715639" y="1009690"/>
            <a:ext cx="10572361" cy="512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4000" b="1" u="sng">
                <a:solidFill>
                  <a:srgbClr val="D86644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Design e experiência do usuário (UX/UI)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49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3121" y="1964455"/>
            <a:ext cx="5770148" cy="6358089"/>
            <a:chOff x="0" y="0"/>
            <a:chExt cx="7693531" cy="8477453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9938" r="19938"/>
            <a:stretch>
              <a:fillRect/>
            </a:stretch>
          </p:blipFill>
          <p:spPr>
            <a:xfrm>
              <a:off x="0" y="0"/>
              <a:ext cx="7693531" cy="8477453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7669986" y="3417681"/>
            <a:ext cx="9875062" cy="37136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0" lvl="1" indent="-291465" algn="l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Orçamento disponível: R$40.000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  <a:endParaRPr lang="en-US" sz="2700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582930" lvl="1" indent="-291465" algn="l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Restrições técnicas, legais ou de tempo: Se a entrega atrasar, passível de multa e cancelamento.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  <a:endParaRPr lang="en-US" sz="2700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582930" lvl="1" indent="-291465" algn="l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Políticas de segurança e LGPD (quando aplicável): Sim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  <a:endParaRPr lang="en-US" sz="2700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7883033" y="2059705"/>
            <a:ext cx="10572361" cy="512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4000" b="1" u="sng">
                <a:solidFill>
                  <a:srgbClr val="D86644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Restrições e limitações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49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3121" y="1964455"/>
            <a:ext cx="5770148" cy="6358089"/>
            <a:chOff x="0" y="0"/>
            <a:chExt cx="7693531" cy="8477453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6063" r="26063"/>
            <a:stretch>
              <a:fillRect/>
            </a:stretch>
          </p:blipFill>
          <p:spPr>
            <a:xfrm>
              <a:off x="0" y="0"/>
              <a:ext cx="7693531" cy="8477453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7715639" y="3478551"/>
            <a:ext cx="9875062" cy="1846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0" lvl="1" indent="-291465" algn="l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Com o retorno e feedback dos alunos, será possível medir o sucesso do projeto.</a:t>
            </a:r>
          </a:p>
          <a:p>
            <a:pPr marL="582930" lvl="1" indent="-291465" algn="l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 meses de medição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  <a:endParaRPr lang="en-US" sz="2700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7715639" y="2059705"/>
            <a:ext cx="10572361" cy="512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4000" b="1" u="sng">
                <a:solidFill>
                  <a:srgbClr val="D86644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Critérios de sucesso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49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63986" y="1028700"/>
            <a:ext cx="5044295" cy="4258059"/>
            <a:chOff x="0" y="0"/>
            <a:chExt cx="6725727" cy="5677412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7793" b="7793"/>
            <a:stretch>
              <a:fillRect/>
            </a:stretch>
          </p:blipFill>
          <p:spPr>
            <a:xfrm>
              <a:off x="0" y="0"/>
              <a:ext cx="6725727" cy="5677412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>
            <a:off x="1163986" y="5286759"/>
            <a:ext cx="5044295" cy="4205962"/>
          </a:xfrm>
          <a:custGeom>
            <a:avLst/>
            <a:gdLst/>
            <a:ahLst/>
            <a:cxnLst/>
            <a:rect l="l" t="t" r="r" b="b"/>
            <a:pathLst>
              <a:path w="5044295" h="4205962">
                <a:moveTo>
                  <a:pt x="0" y="0"/>
                </a:moveTo>
                <a:lnTo>
                  <a:pt x="5044296" y="0"/>
                </a:lnTo>
                <a:lnTo>
                  <a:pt x="5044296" y="4205963"/>
                </a:lnTo>
                <a:lnTo>
                  <a:pt x="0" y="42059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9682" r="-29137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7715639" y="4434459"/>
            <a:ext cx="9875062" cy="13799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0" lvl="1" indent="-291465" algn="l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Mfit </a:t>
            </a:r>
          </a:p>
          <a:p>
            <a:pPr marL="582930" lvl="1" indent="-291465" algn="l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Powerfit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  <a:endParaRPr lang="en-US" sz="2700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7715639" y="2059705"/>
            <a:ext cx="10572361" cy="512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4000" b="1" u="sng">
                <a:solidFill>
                  <a:srgbClr val="D86644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Referências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49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67364" y="4297048"/>
            <a:ext cx="6953272" cy="1692904"/>
            <a:chOff x="0" y="0"/>
            <a:chExt cx="1669209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69209" cy="406400"/>
            </a:xfrm>
            <a:custGeom>
              <a:avLst/>
              <a:gdLst/>
              <a:ahLst/>
              <a:cxnLst/>
              <a:rect l="l" t="t" r="r" b="b"/>
              <a:pathLst>
                <a:path w="1669209" h="406400">
                  <a:moveTo>
                    <a:pt x="1466009" y="0"/>
                  </a:moveTo>
                  <a:cubicBezTo>
                    <a:pt x="1578233" y="0"/>
                    <a:pt x="1669209" y="90976"/>
                    <a:pt x="1669209" y="203200"/>
                  </a:cubicBezTo>
                  <a:cubicBezTo>
                    <a:pt x="1669209" y="315424"/>
                    <a:pt x="1578233" y="406400"/>
                    <a:pt x="146600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2E493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1669209" cy="434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4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6336969" y="4757778"/>
            <a:ext cx="5614061" cy="7809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69"/>
              </a:lnSpc>
            </a:pPr>
            <a:r>
              <a:rPr lang="en-US" sz="5619" b="1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OBRIGADA!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49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212099" y="4297048"/>
            <a:ext cx="5067322" cy="1692904"/>
            <a:chOff x="0" y="0"/>
            <a:chExt cx="1216466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6466" cy="406400"/>
            </a:xfrm>
            <a:custGeom>
              <a:avLst/>
              <a:gdLst/>
              <a:ahLst/>
              <a:cxnLst/>
              <a:rect l="l" t="t" r="r" b="b"/>
              <a:pathLst>
                <a:path w="1216466" h="406400">
                  <a:moveTo>
                    <a:pt x="1013266" y="0"/>
                  </a:moveTo>
                  <a:cubicBezTo>
                    <a:pt x="1125490" y="0"/>
                    <a:pt x="1216466" y="90976"/>
                    <a:pt x="1216466" y="203200"/>
                  </a:cubicBezTo>
                  <a:cubicBezTo>
                    <a:pt x="1216466" y="315424"/>
                    <a:pt x="1125490" y="406400"/>
                    <a:pt x="101326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2E493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1216466" cy="434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4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610638" y="1519163"/>
            <a:ext cx="5115419" cy="490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sz="2858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Identificação do projeto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610638" y="2250796"/>
            <a:ext cx="4445844" cy="490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sz="2858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Objetivo Geral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610638" y="3751291"/>
            <a:ext cx="4445844" cy="490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sz="2858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Público alvo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610638" y="4523578"/>
            <a:ext cx="5724123" cy="490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sz="2858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Funcionalidades principais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610638" y="5253278"/>
            <a:ext cx="4445844" cy="490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sz="2858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Requisitos técnicos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610638" y="5982979"/>
            <a:ext cx="7677362" cy="490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sz="2858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Design e experiência do usuário (UX/UI)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659319" y="1538923"/>
            <a:ext cx="685179" cy="5986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621"/>
              </a:lnSpc>
            </a:pPr>
            <a:r>
              <a:rPr lang="en-US" sz="4279" b="1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659319" y="4543337"/>
            <a:ext cx="685179" cy="5986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621"/>
              </a:lnSpc>
            </a:pPr>
            <a:r>
              <a:rPr lang="en-US" sz="4279" b="1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5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659319" y="2270556"/>
            <a:ext cx="685179" cy="5986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621"/>
              </a:lnSpc>
            </a:pPr>
            <a:r>
              <a:rPr lang="en-US" sz="4279" b="1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2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659319" y="5274530"/>
            <a:ext cx="685179" cy="5986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621"/>
              </a:lnSpc>
            </a:pPr>
            <a:r>
              <a:rPr lang="en-US" sz="4279" b="1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6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659319" y="3772543"/>
            <a:ext cx="685179" cy="5986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621"/>
              </a:lnSpc>
            </a:pPr>
            <a:r>
              <a:rPr lang="en-US" sz="4279" b="1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4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659319" y="6004231"/>
            <a:ext cx="685179" cy="5986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621"/>
              </a:lnSpc>
            </a:pPr>
            <a:r>
              <a:rPr lang="en-US" sz="4279" b="1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7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529939" y="4786353"/>
            <a:ext cx="4431644" cy="7809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69"/>
              </a:lnSpc>
            </a:pPr>
            <a:r>
              <a:rPr lang="en-US" sz="5619" b="1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SUMÁRIO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610638" y="6716435"/>
            <a:ext cx="5724123" cy="490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sz="2858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Restrições e limitações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610638" y="7446136"/>
            <a:ext cx="4445844" cy="490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sz="2858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Critérios de sucesso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610638" y="8175836"/>
            <a:ext cx="4445844" cy="490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sz="2858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Referências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659319" y="6736195"/>
            <a:ext cx="685179" cy="5986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621"/>
              </a:lnSpc>
            </a:pPr>
            <a:r>
              <a:rPr lang="en-US" sz="4279" b="1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8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659319" y="7467388"/>
            <a:ext cx="685179" cy="5986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621"/>
              </a:lnSpc>
            </a:pPr>
            <a:r>
              <a:rPr lang="en-US" sz="4279" b="1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9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659319" y="8197088"/>
            <a:ext cx="685179" cy="5986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621"/>
              </a:lnSpc>
            </a:pPr>
            <a:r>
              <a:rPr lang="en-US" sz="4279" b="1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10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0610638" y="2981268"/>
            <a:ext cx="4445844" cy="490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sz="2858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Justificativa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9659319" y="3002520"/>
            <a:ext cx="685179" cy="5986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621"/>
              </a:lnSpc>
            </a:pPr>
            <a:r>
              <a:rPr lang="en-US" sz="4279" b="1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49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3121" y="1964455"/>
            <a:ext cx="5770148" cy="6358089"/>
            <a:chOff x="0" y="0"/>
            <a:chExt cx="7693531" cy="8477453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9767" r="19767"/>
            <a:stretch>
              <a:fillRect/>
            </a:stretch>
          </p:blipFill>
          <p:spPr>
            <a:xfrm>
              <a:off x="0" y="0"/>
              <a:ext cx="7693531" cy="8477453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8233038" y="5075663"/>
            <a:ext cx="9875062" cy="2780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99"/>
              </a:lnSpc>
              <a:spcBef>
                <a:spcPct val="0"/>
              </a:spcBef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Nome do projeto: Roger Guedes Personal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Responsável principal / cliente: Roger Guedes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Equipe envolvida: Gabriel, Marcella, Mônica, Jeniffer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Data de início prevista: 15/05/2025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Prazo de entrega: 4 meses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  <a:endParaRPr lang="en-US" sz="2700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233038" y="3587118"/>
            <a:ext cx="8292430" cy="653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2"/>
              </a:lnSpc>
            </a:pPr>
            <a:r>
              <a:rPr lang="en-US" sz="5200" b="1" u="sng">
                <a:solidFill>
                  <a:srgbClr val="D86644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Identificação do projeto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49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3121" y="1964455"/>
            <a:ext cx="5770148" cy="6358089"/>
            <a:chOff x="0" y="0"/>
            <a:chExt cx="7693531" cy="8477453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9767" r="19767"/>
            <a:stretch>
              <a:fillRect/>
            </a:stretch>
          </p:blipFill>
          <p:spPr>
            <a:xfrm>
              <a:off x="0" y="0"/>
              <a:ext cx="7693531" cy="8477453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8233038" y="5075663"/>
            <a:ext cx="9875062" cy="1846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99"/>
              </a:lnSpc>
              <a:spcBef>
                <a:spcPct val="0"/>
              </a:spcBef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Um app híbrido onde o aluno possa ver seu treinamento de forma tranquila, que tenha um vídeo que ele possa executar o treino em casa ou na academia mesmo sem a presença do professor.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233038" y="3587118"/>
            <a:ext cx="8292430" cy="653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2"/>
              </a:lnSpc>
            </a:pPr>
            <a:r>
              <a:rPr lang="en-US" sz="5200" b="1" u="sng">
                <a:solidFill>
                  <a:srgbClr val="D86644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Objetivo Geral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49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3121" y="1964455"/>
            <a:ext cx="5770148" cy="6358089"/>
            <a:chOff x="0" y="0"/>
            <a:chExt cx="7693531" cy="8477453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9767" r="19767"/>
            <a:stretch>
              <a:fillRect/>
            </a:stretch>
          </p:blipFill>
          <p:spPr>
            <a:xfrm>
              <a:off x="0" y="0"/>
              <a:ext cx="7693531" cy="8477453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8233038" y="5075663"/>
            <a:ext cx="9875062" cy="913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99"/>
              </a:lnSpc>
              <a:spcBef>
                <a:spcPct val="0"/>
              </a:spcBef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Dificuldade na captação de cliente e prescrição de treinamentos específicos e inclusivos.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233038" y="3587118"/>
            <a:ext cx="8292430" cy="653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2"/>
              </a:lnSpc>
            </a:pPr>
            <a:r>
              <a:rPr lang="en-US" sz="5200" b="1" u="sng">
                <a:solidFill>
                  <a:srgbClr val="D86644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Justificativa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49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83556" y="3754319"/>
            <a:ext cx="4875748" cy="2976753"/>
            <a:chOff x="0" y="0"/>
            <a:chExt cx="6500998" cy="396900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4182" b="4182"/>
            <a:stretch>
              <a:fillRect/>
            </a:stretch>
          </p:blipFill>
          <p:spPr>
            <a:xfrm>
              <a:off x="0" y="0"/>
              <a:ext cx="6500998" cy="3969004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>
            <a:off x="1483556" y="505851"/>
            <a:ext cx="4875748" cy="3248467"/>
          </a:xfrm>
          <a:custGeom>
            <a:avLst/>
            <a:gdLst/>
            <a:ahLst/>
            <a:cxnLst/>
            <a:rect l="l" t="t" r="r" b="b"/>
            <a:pathLst>
              <a:path w="4875748" h="3248467">
                <a:moveTo>
                  <a:pt x="0" y="0"/>
                </a:moveTo>
                <a:lnTo>
                  <a:pt x="4875748" y="0"/>
                </a:lnTo>
                <a:lnTo>
                  <a:pt x="4875748" y="3248468"/>
                </a:lnTo>
                <a:lnTo>
                  <a:pt x="0" y="32484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83556" y="6731072"/>
            <a:ext cx="4875748" cy="3003525"/>
          </a:xfrm>
          <a:custGeom>
            <a:avLst/>
            <a:gdLst/>
            <a:ahLst/>
            <a:cxnLst/>
            <a:rect l="l" t="t" r="r" b="b"/>
            <a:pathLst>
              <a:path w="4875748" h="3003525">
                <a:moveTo>
                  <a:pt x="0" y="0"/>
                </a:moveTo>
                <a:lnTo>
                  <a:pt x="4875748" y="0"/>
                </a:lnTo>
                <a:lnTo>
                  <a:pt x="4875748" y="3003525"/>
                </a:lnTo>
                <a:lnTo>
                  <a:pt x="0" y="30035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7756" b="-27359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233038" y="5075663"/>
            <a:ext cx="9875062" cy="446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99"/>
              </a:lnSpc>
              <a:spcBef>
                <a:spcPct val="0"/>
              </a:spcBef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Alunos de todas as idades e sexo, inclusive PCDs.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233038" y="3587118"/>
            <a:ext cx="8292430" cy="653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2"/>
              </a:lnSpc>
            </a:pPr>
            <a:r>
              <a:rPr lang="en-US" sz="5200" b="1" u="sng">
                <a:solidFill>
                  <a:srgbClr val="D86644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Público-alvo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49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572087" y="2296533"/>
            <a:ext cx="14227298" cy="53146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Cadastro de usuários</a:t>
            </a: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Login e autenticação</a:t>
            </a: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Formulário de anamnese para o adm</a:t>
            </a: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Usuário visualiza o formulário </a:t>
            </a: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Aba KIDS, aba adultos e aba inclusão</a:t>
            </a: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Liberação de treinos após feedback da aula</a:t>
            </a: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Lembrete da aula com 24h de antecedência, se será presencial ou não</a:t>
            </a: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Um app para a empresa e um app para os alunos</a:t>
            </a:r>
          </a:p>
          <a:p>
            <a:pPr algn="l">
              <a:lnSpc>
                <a:spcPts val="4246"/>
              </a:lnSpc>
              <a:spcBef>
                <a:spcPct val="0"/>
              </a:spcBef>
            </a:pPr>
            <a:endParaRPr lang="en-US" sz="3099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algn="l">
              <a:lnSpc>
                <a:spcPts val="4246"/>
              </a:lnSpc>
              <a:spcBef>
                <a:spcPct val="0"/>
              </a:spcBef>
            </a:pPr>
            <a:endParaRPr lang="en-US" sz="3099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3804714" y="374902"/>
            <a:ext cx="9464186" cy="653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2"/>
              </a:lnSpc>
            </a:pPr>
            <a:r>
              <a:rPr lang="en-US" sz="5200" b="1" u="sng">
                <a:solidFill>
                  <a:srgbClr val="D86644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Funcionalidades principais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49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00200" y="3390900"/>
            <a:ext cx="16562001" cy="37394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Aparecer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um aviso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em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vermelho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quando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a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mensalidade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estiver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em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atraso</a:t>
            </a:r>
            <a:endParaRPr lang="en-US" sz="3099" dirty="0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Bloqueio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do app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após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15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dias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de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atraso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com a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mensagem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regularize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seu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pagamento</a:t>
            </a:r>
            <a:endParaRPr lang="en-US" sz="3099" dirty="0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Disponibilizar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os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vídeos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da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execução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dos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exercícios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na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plataforma</a:t>
            </a:r>
            <a:endParaRPr lang="en-US" sz="3099" dirty="0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Campo para feedback dos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alunos</a:t>
            </a:r>
            <a:endParaRPr lang="en-US" sz="3099" dirty="0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Compartilhamento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do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treino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via rede social,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anônima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ou</a:t>
            </a:r>
            <a:r>
              <a:rPr lang="en-US" sz="3099" dirty="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3099" dirty="0" err="1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não</a:t>
            </a:r>
            <a:endParaRPr lang="en-US" sz="3099" dirty="0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algn="l">
              <a:lnSpc>
                <a:spcPts val="4246"/>
              </a:lnSpc>
              <a:spcBef>
                <a:spcPct val="0"/>
              </a:spcBef>
            </a:pPr>
            <a:endParaRPr lang="en-US" sz="3099" dirty="0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3804714" y="374902"/>
            <a:ext cx="9464186" cy="653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2"/>
              </a:lnSpc>
            </a:pPr>
            <a:r>
              <a:rPr lang="en-US" sz="5200" b="1" u="sng">
                <a:solidFill>
                  <a:srgbClr val="D86644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Funcionalidades principais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49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3121" y="1964455"/>
            <a:ext cx="5770148" cy="6358089"/>
            <a:chOff x="0" y="0"/>
            <a:chExt cx="7693531" cy="8477453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9767" r="19767"/>
            <a:stretch>
              <a:fillRect/>
            </a:stretch>
          </p:blipFill>
          <p:spPr>
            <a:xfrm>
              <a:off x="0" y="0"/>
              <a:ext cx="7693531" cy="8477453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7867815" y="5075663"/>
            <a:ext cx="10240284" cy="2780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0" lvl="1" indent="-291465" algn="l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Linguagens e tecnologias preferenciais (front-end, back-end, banco de dados)</a:t>
            </a:r>
          </a:p>
          <a:p>
            <a:pPr marL="582930" lvl="1" indent="-291465" algn="l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Ex: React, Node.js, PostgreSQL</a:t>
            </a:r>
          </a:p>
          <a:p>
            <a:pPr marL="582930" lvl="1" indent="-291465" algn="l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Plataformas de execução (web, mobile, desktop)</a:t>
            </a:r>
          </a:p>
          <a:p>
            <a:pPr marL="582930" lvl="1" indent="-291465" algn="l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Integração com sistema de pagamento (Pix, cartão)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  <a:endParaRPr lang="en-US" sz="2700">
              <a:solidFill>
                <a:srgbClr val="EEE7C8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223513" y="3587118"/>
            <a:ext cx="8292430" cy="653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92"/>
              </a:lnSpc>
            </a:pPr>
            <a:r>
              <a:rPr lang="en-US" sz="5200" b="1" u="sng">
                <a:solidFill>
                  <a:srgbClr val="D86644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Requisitos técnicos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476</Words>
  <Application>Microsoft Office PowerPoint</Application>
  <PresentationFormat>Personalizar</PresentationFormat>
  <Paragraphs>80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0" baseType="lpstr">
      <vt:lpstr>Montaser Arabic Ultra-Bold</vt:lpstr>
      <vt:lpstr>Libre Baskerville Bold</vt:lpstr>
      <vt:lpstr>Libre Baskerville</vt:lpstr>
      <vt:lpstr>Calibri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empresarial briefing projeto minimalista formas verde laranja e bege</dc:title>
  <cp:lastModifiedBy>Gabriel Henrique da Silva Goncalves</cp:lastModifiedBy>
  <cp:revision>5</cp:revision>
  <dcterms:created xsi:type="dcterms:W3CDTF">2006-08-16T00:00:00Z</dcterms:created>
  <dcterms:modified xsi:type="dcterms:W3CDTF">2025-05-19T11:43:04Z</dcterms:modified>
  <dc:identifier>DAGnnH-CxKE</dc:identifier>
</cp:coreProperties>
</file>

<file path=docProps/thumbnail.jpeg>
</file>